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2560" cy="537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39680" cy="6523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33840" y="2255400"/>
            <a:ext cx="913896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poser et effectuer une addition en colonnes.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passer d’une écriture fractionnaire à une autre ou à une écriture à virgule.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0960" cy="1261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13"/>
          <p:cNvSpPr/>
          <p:nvPr/>
        </p:nvSpPr>
        <p:spPr>
          <a:xfrm>
            <a:off x="8363520" y="6481440"/>
            <a:ext cx="767520" cy="3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"/>
          <p:cNvSpPr/>
          <p:nvPr/>
        </p:nvSpPr>
        <p:spPr>
          <a:xfrm>
            <a:off x="7731360" y="3771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14"/>
          <p:cNvSpPr/>
          <p:nvPr/>
        </p:nvSpPr>
        <p:spPr>
          <a:xfrm>
            <a:off x="182160" y="3622320"/>
            <a:ext cx="6427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6" name="ZoneTexte 9"/>
              <p:cNvSpPr txBox="1"/>
              <p:nvPr/>
            </p:nvSpPr>
            <p:spPr>
              <a:xfrm>
                <a:off x="1620000" y="4680000"/>
                <a:ext cx="228024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2,95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7" name="ZoneTexte 10"/>
              <p:cNvSpPr txBox="1"/>
              <p:nvPr/>
            </p:nvSpPr>
            <p:spPr>
              <a:xfrm>
                <a:off x="5580000" y="4680000"/>
                <a:ext cx="228240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4,02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8" name="Titre 8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13,95 € + 60,15 €.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17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2" name="ZoneTexte 11"/>
              <p:cNvSpPr txBox="1"/>
              <p:nvPr/>
            </p:nvSpPr>
            <p:spPr>
              <a:xfrm>
                <a:off x="1620000" y="4680360"/>
                <a:ext cx="228528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2,95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295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3" name="ZoneTexte 12"/>
              <p:cNvSpPr txBox="1"/>
              <p:nvPr/>
            </p:nvSpPr>
            <p:spPr>
              <a:xfrm>
                <a:off x="5580000" y="4680360"/>
                <a:ext cx="228960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4,02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402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84" name="PlaceHolder 16"/>
          <p:cNvSpPr/>
          <p:nvPr/>
        </p:nvSpPr>
        <p:spPr>
          <a:xfrm>
            <a:off x="588600" y="36828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860760" y="335160"/>
            <a:ext cx="7200000" cy="3438000"/>
          </a:xfrm>
          <a:prstGeom prst="rect">
            <a:avLst/>
          </a:prstGeom>
          <a:ln w="0">
            <a:noFill/>
          </a:ln>
        </p:spPr>
      </p:pic>
      <p:sp>
        <p:nvSpPr>
          <p:cNvPr id="186" name="PlaceHolder 18"/>
          <p:cNvSpPr/>
          <p:nvPr/>
        </p:nvSpPr>
        <p:spPr>
          <a:xfrm>
            <a:off x="588600" y="36828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Titre 15"/>
          <p:cNvSpPr/>
          <p:nvPr/>
        </p:nvSpPr>
        <p:spPr>
          <a:xfrm>
            <a:off x="3228120" y="592560"/>
            <a:ext cx="4527720" cy="81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1   3    ,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9   5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 flipH="1">
            <a:off x="2483640" y="218880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9" name="Titre 16"/>
          <p:cNvSpPr/>
          <p:nvPr/>
        </p:nvSpPr>
        <p:spPr>
          <a:xfrm>
            <a:off x="2267640" y="2221920"/>
            <a:ext cx="484272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7   4    ,    1    0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Titre 17"/>
          <p:cNvSpPr/>
          <p:nvPr/>
        </p:nvSpPr>
        <p:spPr>
          <a:xfrm>
            <a:off x="1462680" y="1379520"/>
            <a:ext cx="5760360" cy="78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+         6   0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      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1" name=""/>
          <p:cNvGrpSpPr/>
          <p:nvPr/>
        </p:nvGrpSpPr>
        <p:grpSpPr>
          <a:xfrm>
            <a:off x="4078800" y="259920"/>
            <a:ext cx="348120" cy="432720"/>
            <a:chOff x="4078800" y="259920"/>
            <a:chExt cx="348120" cy="432720"/>
          </a:xfrm>
        </p:grpSpPr>
        <p:sp>
          <p:nvSpPr>
            <p:cNvPr id="192" name="Titre 12"/>
            <p:cNvSpPr/>
            <p:nvPr/>
          </p:nvSpPr>
          <p:spPr>
            <a:xfrm>
              <a:off x="4078800" y="259920"/>
              <a:ext cx="347400" cy="432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rmAutofit fontScale="34000"/>
            </a:bodyPr>
            <a:p>
              <a:pPr>
                <a:lnSpc>
                  <a:spcPct val="90000"/>
                </a:lnSpc>
              </a:pPr>
              <a:r>
                <a:rPr b="0" lang="fr-FR" sz="7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7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3" name=""/>
            <p:cNvSpPr/>
            <p:nvPr/>
          </p:nvSpPr>
          <p:spPr>
            <a:xfrm>
              <a:off x="4080240" y="309240"/>
              <a:ext cx="346680" cy="333720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9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95" name=""/>
          <p:cNvGrpSpPr/>
          <p:nvPr/>
        </p:nvGrpSpPr>
        <p:grpSpPr>
          <a:xfrm>
            <a:off x="5656320" y="249480"/>
            <a:ext cx="348120" cy="432720"/>
            <a:chOff x="5656320" y="249480"/>
            <a:chExt cx="348120" cy="432720"/>
          </a:xfrm>
        </p:grpSpPr>
        <p:sp>
          <p:nvSpPr>
            <p:cNvPr id="196" name="Titre 12"/>
            <p:cNvSpPr/>
            <p:nvPr/>
          </p:nvSpPr>
          <p:spPr>
            <a:xfrm>
              <a:off x="5656320" y="249480"/>
              <a:ext cx="347400" cy="432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rmAutofit fontScale="34000"/>
            </a:bodyPr>
            <a:p>
              <a:pPr>
                <a:lnSpc>
                  <a:spcPct val="90000"/>
                </a:lnSpc>
              </a:pPr>
              <a:r>
                <a:rPr b="0" lang="fr-FR" sz="7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7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7" name=""/>
            <p:cNvSpPr/>
            <p:nvPr/>
          </p:nvSpPr>
          <p:spPr>
            <a:xfrm>
              <a:off x="5657760" y="298800"/>
              <a:ext cx="346680" cy="333720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98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/>
          <p:nvPr/>
        </p:nvSpPr>
        <p:spPr>
          <a:xfrm>
            <a:off x="182160" y="3622320"/>
            <a:ext cx="6427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3"/>
              <p:cNvSpPr txBox="1"/>
              <p:nvPr/>
            </p:nvSpPr>
            <p:spPr>
              <a:xfrm>
                <a:off x="1802880" y="4538160"/>
                <a:ext cx="541512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7" name="Titre 2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20,20 € + 103,59 €.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860760" y="334800"/>
            <a:ext cx="7200000" cy="3438000"/>
          </a:xfrm>
          <a:prstGeom prst="rect">
            <a:avLst/>
          </a:prstGeom>
          <a:ln w="0">
            <a:noFill/>
          </a:ln>
        </p:spPr>
      </p:pic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1" name="ZoneTexte 13"/>
              <p:cNvSpPr txBox="1"/>
              <p:nvPr/>
            </p:nvSpPr>
            <p:spPr>
              <a:xfrm>
                <a:off x="1802880" y="4538520"/>
                <a:ext cx="525636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1,43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2" name="PlaceHolder 4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Titre 9"/>
          <p:cNvSpPr/>
          <p:nvPr/>
        </p:nvSpPr>
        <p:spPr>
          <a:xfrm>
            <a:off x="3210120" y="555480"/>
            <a:ext cx="3700800" cy="89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5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2    0    ,    2    0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 flipH="1">
            <a:off x="2483640" y="218844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5" name="Titre 11"/>
          <p:cNvSpPr/>
          <p:nvPr/>
        </p:nvSpPr>
        <p:spPr>
          <a:xfrm>
            <a:off x="6405480" y="218952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Titre 10"/>
          <p:cNvSpPr/>
          <p:nvPr/>
        </p:nvSpPr>
        <p:spPr>
          <a:xfrm>
            <a:off x="1462680" y="1379160"/>
            <a:ext cx="5760360" cy="78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+   1    0   3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  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8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Titre 18"/>
          <p:cNvSpPr/>
          <p:nvPr/>
        </p:nvSpPr>
        <p:spPr>
          <a:xfrm>
            <a:off x="5590800" y="217872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Titre 19"/>
          <p:cNvSpPr/>
          <p:nvPr/>
        </p:nvSpPr>
        <p:spPr>
          <a:xfrm>
            <a:off x="4849920" y="217944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,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itre 20"/>
          <p:cNvSpPr/>
          <p:nvPr/>
        </p:nvSpPr>
        <p:spPr>
          <a:xfrm>
            <a:off x="3981960" y="217872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itre 21"/>
          <p:cNvSpPr/>
          <p:nvPr/>
        </p:nvSpPr>
        <p:spPr>
          <a:xfrm>
            <a:off x="3188160" y="218952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Titre 22"/>
          <p:cNvSpPr/>
          <p:nvPr/>
        </p:nvSpPr>
        <p:spPr>
          <a:xfrm>
            <a:off x="2309760" y="218952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5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/>
          <p:nvPr/>
        </p:nvSpPr>
        <p:spPr>
          <a:xfrm>
            <a:off x="8363520" y="6481440"/>
            <a:ext cx="767520" cy="3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8" name=""/>
          <p:cNvSpPr/>
          <p:nvPr/>
        </p:nvSpPr>
        <p:spPr>
          <a:xfrm>
            <a:off x="7731360" y="3771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9" name="ZoneTexte 4"/>
              <p:cNvSpPr txBox="1"/>
              <p:nvPr/>
            </p:nvSpPr>
            <p:spPr>
              <a:xfrm>
                <a:off x="2520000" y="4320360"/>
                <a:ext cx="554976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0" name="PlaceHolder 6"/>
          <p:cNvSpPr/>
          <p:nvPr/>
        </p:nvSpPr>
        <p:spPr>
          <a:xfrm>
            <a:off x="182160" y="3622320"/>
            <a:ext cx="6427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itre 1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100,50 € + 50,75 €.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4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8"/>
          <p:cNvSpPr/>
          <p:nvPr/>
        </p:nvSpPr>
        <p:spPr>
          <a:xfrm>
            <a:off x="590400" y="360000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7" name="ZoneTexte 6"/>
              <p:cNvSpPr txBox="1"/>
              <p:nvPr/>
            </p:nvSpPr>
            <p:spPr>
              <a:xfrm>
                <a:off x="2520000" y="4320720"/>
                <a:ext cx="526248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1,35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8" name="Titre 3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100,50 € + 50,75 €.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2" name=""/>
          <p:cNvSpPr/>
          <p:nvPr/>
        </p:nvSpPr>
        <p:spPr>
          <a:xfrm>
            <a:off x="7731360" y="3771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9"/>
          <p:cNvSpPr/>
          <p:nvPr/>
        </p:nvSpPr>
        <p:spPr>
          <a:xfrm>
            <a:off x="182160" y="3622320"/>
            <a:ext cx="6427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4" name="ZoneTexte 7"/>
              <p:cNvSpPr txBox="1"/>
              <p:nvPr/>
            </p:nvSpPr>
            <p:spPr>
              <a:xfrm>
                <a:off x="2520000" y="4320720"/>
                <a:ext cx="245304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498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5" name="Titre 4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100,50 € + 50,75 €.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860760" y="334800"/>
            <a:ext cx="7200000" cy="3438000"/>
          </a:xfrm>
          <a:prstGeom prst="rect">
            <a:avLst/>
          </a:prstGeom>
          <a:ln w="0">
            <a:noFill/>
          </a:ln>
        </p:spPr>
      </p:pic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12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0" name="ZoneTexte 1"/>
              <p:cNvSpPr txBox="1"/>
              <p:nvPr/>
            </p:nvSpPr>
            <p:spPr>
              <a:xfrm>
                <a:off x="2520360" y="4321080"/>
                <a:ext cx="230760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498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4,98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1" name="PlaceHolder 11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itre 5"/>
          <p:cNvSpPr/>
          <p:nvPr/>
        </p:nvSpPr>
        <p:spPr>
          <a:xfrm>
            <a:off x="2415240" y="624240"/>
            <a:ext cx="4875840" cy="82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3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1   0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0    ,   5   0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 flipH="1">
            <a:off x="2483640" y="218844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Titre 7"/>
          <p:cNvSpPr/>
          <p:nvPr/>
        </p:nvSpPr>
        <p:spPr>
          <a:xfrm>
            <a:off x="1462680" y="1379160"/>
            <a:ext cx="5760360" cy="78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+         5   0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7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      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46" name=""/>
          <p:cNvGrpSpPr/>
          <p:nvPr/>
        </p:nvGrpSpPr>
        <p:grpSpPr>
          <a:xfrm>
            <a:off x="4078800" y="259560"/>
            <a:ext cx="348120" cy="432720"/>
            <a:chOff x="4078800" y="259560"/>
            <a:chExt cx="348120" cy="432720"/>
          </a:xfrm>
        </p:grpSpPr>
        <p:sp>
          <p:nvSpPr>
            <p:cNvPr id="147" name="Titre 12"/>
            <p:cNvSpPr/>
            <p:nvPr/>
          </p:nvSpPr>
          <p:spPr>
            <a:xfrm>
              <a:off x="4078800" y="259560"/>
              <a:ext cx="347400" cy="432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rmAutofit fontScale="34000"/>
            </a:bodyPr>
            <a:p>
              <a:pPr>
                <a:lnSpc>
                  <a:spcPct val="90000"/>
                </a:lnSpc>
              </a:pPr>
              <a:r>
                <a:rPr b="0" lang="fr-FR" sz="7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7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8" name=""/>
            <p:cNvSpPr/>
            <p:nvPr/>
          </p:nvSpPr>
          <p:spPr>
            <a:xfrm>
              <a:off x="4080240" y="308880"/>
              <a:ext cx="346680" cy="333720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49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 flipH="1">
            <a:off x="2483280" y="218448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1" name="Titre 6"/>
          <p:cNvSpPr/>
          <p:nvPr/>
        </p:nvSpPr>
        <p:spPr>
          <a:xfrm>
            <a:off x="6405120" y="218556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itre 23"/>
          <p:cNvSpPr/>
          <p:nvPr/>
        </p:nvSpPr>
        <p:spPr>
          <a:xfrm>
            <a:off x="5590440" y="217476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Titre 24"/>
          <p:cNvSpPr/>
          <p:nvPr/>
        </p:nvSpPr>
        <p:spPr>
          <a:xfrm>
            <a:off x="4849560" y="217548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,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Titre 25"/>
          <p:cNvSpPr/>
          <p:nvPr/>
        </p:nvSpPr>
        <p:spPr>
          <a:xfrm>
            <a:off x="3981600" y="217476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itre 26"/>
          <p:cNvSpPr/>
          <p:nvPr/>
        </p:nvSpPr>
        <p:spPr>
          <a:xfrm>
            <a:off x="3187800" y="218556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Titre 27"/>
          <p:cNvSpPr/>
          <p:nvPr/>
        </p:nvSpPr>
        <p:spPr>
          <a:xfrm>
            <a:off x="2309400" y="2185560"/>
            <a:ext cx="473400" cy="76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7"/>
          <p:cNvSpPr/>
          <p:nvPr/>
        </p:nvSpPr>
        <p:spPr>
          <a:xfrm>
            <a:off x="8363520" y="6481440"/>
            <a:ext cx="767520" cy="3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0" name=""/>
          <p:cNvSpPr/>
          <p:nvPr/>
        </p:nvSpPr>
        <p:spPr>
          <a:xfrm>
            <a:off x="7731360" y="3771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10"/>
          <p:cNvSpPr/>
          <p:nvPr/>
        </p:nvSpPr>
        <p:spPr>
          <a:xfrm>
            <a:off x="182160" y="3622320"/>
            <a:ext cx="6427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2" name="ZoneTexte 8"/>
              <p:cNvSpPr txBox="1"/>
              <p:nvPr/>
            </p:nvSpPr>
            <p:spPr>
              <a:xfrm>
                <a:off x="2520720" y="4321440"/>
                <a:ext cx="243612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523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63" name="Titre 14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13,95 € + 60,15 €.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6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8" name="ZoneTexte 2"/>
              <p:cNvSpPr txBox="1"/>
              <p:nvPr/>
            </p:nvSpPr>
            <p:spPr>
              <a:xfrm>
                <a:off x="2521080" y="4321800"/>
                <a:ext cx="2275200" cy="1267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523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5,23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69" name="Titre 13"/>
          <p:cNvSpPr/>
          <p:nvPr/>
        </p:nvSpPr>
        <p:spPr>
          <a:xfrm>
            <a:off x="490680" y="37764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13,95 € + 60,15 €.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15"/>
          <p:cNvSpPr/>
          <p:nvPr/>
        </p:nvSpPr>
        <p:spPr>
          <a:xfrm>
            <a:off x="590400" y="360000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454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2025-12-22T15:18:58Z</dcterms:modified>
  <cp:revision>88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